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58" r:id="rId3"/>
    <p:sldId id="257" r:id="rId4"/>
    <p:sldId id="264" r:id="rId5"/>
    <p:sldId id="260" r:id="rId6"/>
    <p:sldId id="269" r:id="rId7"/>
    <p:sldId id="283" r:id="rId8"/>
    <p:sldId id="266" r:id="rId9"/>
    <p:sldId id="270" r:id="rId10"/>
    <p:sldId id="259" r:id="rId11"/>
    <p:sldId id="276" r:id="rId12"/>
    <p:sldId id="284" r:id="rId13"/>
    <p:sldId id="271" r:id="rId14"/>
    <p:sldId id="274" r:id="rId15"/>
    <p:sldId id="275" r:id="rId16"/>
    <p:sldId id="272" r:id="rId17"/>
    <p:sldId id="273" r:id="rId18"/>
    <p:sldId id="285" r:id="rId19"/>
    <p:sldId id="263" r:id="rId20"/>
    <p:sldId id="278" r:id="rId21"/>
    <p:sldId id="279" r:id="rId22"/>
    <p:sldId id="280" r:id="rId23"/>
    <p:sldId id="282" r:id="rId24"/>
    <p:sldId id="281" r:id="rId25"/>
    <p:sldId id="268" r:id="rId26"/>
  </p:sldIdLst>
  <p:sldSz cx="12192000" cy="6858000"/>
  <p:notesSz cx="6858000" cy="91440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E0BB"/>
    <a:srgbClr val="27AE60"/>
    <a:srgbClr val="2980B9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6" autoAdjust="0"/>
  </p:normalViewPr>
  <p:slideViewPr>
    <p:cSldViewPr snapToGrid="0">
      <p:cViewPr>
        <p:scale>
          <a:sx n="100" d="100"/>
          <a:sy n="100" d="100"/>
        </p:scale>
        <p:origin x="37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dirty="0"/>
                  <a:t>Vélocité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4950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254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8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21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43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96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67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504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01/06/2021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7.gif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7.gif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56.png"/><Relationship Id="rId9" Type="http://schemas.openxmlformats.org/officeDocument/2006/relationships/image" Target="../media/image3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27.gi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00355FA9-518B-4AEF-B441-6486B481D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0133" y="1659451"/>
            <a:ext cx="3665848" cy="366584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C6314711-190F-429F-A1A4-8AA7A445A9C0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Package data</a:t>
            </a: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2073540A-CE5A-4377-A2AA-EF760D5A6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410800" y="614186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613159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115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27AE60"/>
                </a:solidFill>
              </a:rPr>
              <a:t>Mesh</a:t>
            </a:r>
            <a:endParaRPr lang="fr-FR" dirty="0">
              <a:solidFill>
                <a:srgbClr val="27AE60"/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D7DCAF35-809D-4F4C-863F-8B40A4E06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43250" y="1214437"/>
            <a:ext cx="59055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6C8C9033-EB1E-4076-85A7-697C7FB23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9791" y="1907174"/>
            <a:ext cx="4669972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C6314711-190F-429F-A1A4-8AA7A445A9C0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Package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spinel</a:t>
            </a:r>
            <a:endParaRPr lang="fr-FR" sz="4800" b="1" dirty="0">
              <a:solidFill>
                <a:srgbClr val="2157AE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2073540A-CE5A-4377-A2AA-EF760D5A6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E825BAB6-E2E8-49E0-BEEC-3C63F72D2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0449" y="2197865"/>
            <a:ext cx="3571102" cy="357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94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Moteur 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AAF15C3-71F1-47D6-966E-06C4D6599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098" y="1714500"/>
            <a:ext cx="10211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Nœuds et hiérarchie des objets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40076DB-0D89-4076-BFE8-5865DA4C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30" y="1123405"/>
            <a:ext cx="3872983" cy="539451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4D83DAAD-66A1-4FEC-BA3F-B1B8A8491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7402" y="2380216"/>
            <a:ext cx="6802587" cy="26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8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Évènements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1909579-6962-43DA-93A4-138AC05CB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69" y="1735476"/>
            <a:ext cx="5488361" cy="33870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C79107E-0CD1-4553-B96C-D2618495F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8390" y="1238250"/>
            <a:ext cx="5886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9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53EA9DD-D73B-4B1F-AAD7-8EEF2374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A2E0B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3043367"/>
            <a:ext cx="5847184" cy="3289041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FD7D12-4B1E-4407-B75F-AE2FCA157B97}"/>
              </a:ext>
            </a:extLst>
          </p:cNvPr>
          <p:cNvSpPr/>
          <p:nvPr/>
        </p:nvSpPr>
        <p:spPr>
          <a:xfrm>
            <a:off x="9220719" y="1704960"/>
            <a:ext cx="1492898" cy="957633"/>
          </a:xfrm>
          <a:prstGeom prst="roundRect">
            <a:avLst/>
          </a:prstGeom>
          <a:solidFill>
            <a:srgbClr val="27AE60">
              <a:alpha val="1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DC3313D-2164-435D-AEF2-4E65C2B70EA8}"/>
              </a:ext>
            </a:extLst>
          </p:cNvPr>
          <p:cNvSpPr/>
          <p:nvPr/>
        </p:nvSpPr>
        <p:spPr>
          <a:xfrm>
            <a:off x="2963089" y="2167020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0FE6604B-1FDC-48DA-A87A-32783FA3E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7372" y="1870700"/>
            <a:ext cx="827421" cy="7522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BECBD6-4B82-4B10-8085-991EB494D948}"/>
              </a:ext>
            </a:extLst>
          </p:cNvPr>
          <p:cNvSpPr txBox="1"/>
          <p:nvPr/>
        </p:nvSpPr>
        <p:spPr>
          <a:xfrm>
            <a:off x="3182903" y="2066822"/>
            <a:ext cx="9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212A0F-C34F-4BC0-B4AE-F51558F734A9}"/>
              </a:ext>
            </a:extLst>
          </p:cNvPr>
          <p:cNvSpPr txBox="1"/>
          <p:nvPr/>
        </p:nvSpPr>
        <p:spPr>
          <a:xfrm>
            <a:off x="4904775" y="2075042"/>
            <a:ext cx="10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Primitive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9E28F507-F37F-4E39-A422-593897A98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6124" y="1773543"/>
            <a:ext cx="1324354" cy="84935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7E651B0-323D-4D02-9823-81DD60F41BEB}"/>
              </a:ext>
            </a:extLst>
          </p:cNvPr>
          <p:cNvSpPr txBox="1"/>
          <p:nvPr/>
        </p:nvSpPr>
        <p:spPr>
          <a:xfrm>
            <a:off x="7740478" y="2092153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Mesh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630060FB-22A3-4323-A46E-D1A34F5E0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9738" y="1773543"/>
            <a:ext cx="1324354" cy="84935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A34CBD0-552C-46F9-AD6C-C4AF880EA2CD}"/>
              </a:ext>
            </a:extLst>
          </p:cNvPr>
          <p:cNvSpPr txBox="1"/>
          <p:nvPr/>
        </p:nvSpPr>
        <p:spPr>
          <a:xfrm>
            <a:off x="10900105" y="2057715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sp>
        <p:nvSpPr>
          <p:cNvPr id="2" name="Accolades 1">
            <a:extLst>
              <a:ext uri="{FF2B5EF4-FFF2-40B4-BE49-F238E27FC236}">
                <a16:creationId xmlns:a16="http://schemas.microsoft.com/office/drawing/2014/main" id="{4D92A163-CCBF-4A98-9668-FFE462DB1D0B}"/>
              </a:ext>
            </a:extLst>
          </p:cNvPr>
          <p:cNvSpPr/>
          <p:nvPr/>
        </p:nvSpPr>
        <p:spPr>
          <a:xfrm>
            <a:off x="839464" y="1623679"/>
            <a:ext cx="436430" cy="1254988"/>
          </a:xfrm>
          <a:prstGeom prst="bracePair">
            <a:avLst/>
          </a:prstGeom>
          <a:ln>
            <a:solidFill>
              <a:srgbClr val="27A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27AE60"/>
                </a:solidFill>
              </a:rPr>
              <a:t>XYZ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E9A0FB7-CAE4-4131-ADB5-57F655693A67}"/>
              </a:ext>
            </a:extLst>
          </p:cNvPr>
          <p:cNvSpPr txBox="1"/>
          <p:nvPr/>
        </p:nvSpPr>
        <p:spPr>
          <a:xfrm>
            <a:off x="1428158" y="2079416"/>
            <a:ext cx="1169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</a:t>
            </a:r>
          </a:p>
        </p:txBody>
      </p:sp>
    </p:spTree>
    <p:extLst>
      <p:ext uri="{BB962C8B-B14F-4D97-AF65-F5344CB8AC3E}">
        <p14:creationId xmlns:p14="http://schemas.microsoft.com/office/powerpoint/2010/main" val="3211701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8C8C7FF-E09C-4818-AD9B-B15198D7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857" y="1447508"/>
            <a:ext cx="8878431" cy="4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5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Interface utilisateur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09275BF6-877F-40B1-829F-0E5E9DD0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038" y="1123405"/>
            <a:ext cx="3872983" cy="53945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2E142D-5B69-48C8-8E02-989A98D6C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720" y="1123405"/>
            <a:ext cx="5277148" cy="1936318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8924E7C6-C0C0-4D40-8FE9-D742BC2A0A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38643" y="3237193"/>
            <a:ext cx="5153911" cy="328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0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DC7562-B1AA-487C-BC2E-826378E9D0E9}"/>
              </a:ext>
            </a:extLst>
          </p:cNvPr>
          <p:cNvSpPr txBox="1"/>
          <p:nvPr/>
        </p:nvSpPr>
        <p:spPr>
          <a:xfrm>
            <a:off x="2358523" y="5307909"/>
            <a:ext cx="7109988" cy="71508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*.java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8611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Les cartes numériques, sont utilisées quotidiennement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chargement,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 / Issues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Branches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65BB446B-9E60-4FDE-9589-2CD57536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72428" y="1242816"/>
            <a:ext cx="12192000" cy="5078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81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 / Project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900947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236</Words>
  <Application>Microsoft Office PowerPoint</Application>
  <PresentationFormat>Grand écran</PresentationFormat>
  <Paragraphs>93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Sébastien PONT</cp:lastModifiedBy>
  <cp:revision>155</cp:revision>
  <dcterms:created xsi:type="dcterms:W3CDTF">2021-05-29T09:30:56Z</dcterms:created>
  <dcterms:modified xsi:type="dcterms:W3CDTF">2021-06-01T06:15:59Z</dcterms:modified>
</cp:coreProperties>
</file>